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68" r:id="rId2"/>
    <p:sldId id="269" r:id="rId3"/>
    <p:sldId id="270" r:id="rId4"/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71" r:id="rId15"/>
    <p:sldId id="266" r:id="rId16"/>
    <p:sldId id="272" r:id="rId17"/>
    <p:sldId id="267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5"/>
    <p:restoredTop sz="81608"/>
  </p:normalViewPr>
  <p:slideViewPr>
    <p:cSldViewPr snapToGrid="0" snapToObjects="1">
      <p:cViewPr varScale="1">
        <p:scale>
          <a:sx n="98" d="100"/>
          <a:sy n="98" d="100"/>
        </p:scale>
        <p:origin x="5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9B608-125B-914A-8340-403A1305F71F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8A8BC7-C46E-424B-8CF2-102990663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4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WRT MVC </a:t>
            </a:r>
            <a:r>
              <a:rPr lang="mr-IN" dirty="0" smtClean="0"/>
              <a:t>–</a:t>
            </a:r>
            <a:r>
              <a:rPr lang="en-US" dirty="0" smtClean="0"/>
              <a:t> I was totally unprepared for my first day working in a startup. I wish MVC had been covered in a second year course!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8A8BC7-C46E-424B-8CF2-10299066335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92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28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22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060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81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539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73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3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298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223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17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236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F4617-7918-3E47-A294-6FB8754CAFAB}" type="datetimeFigureOut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DB405-861F-3049-A3AD-A9DA26D3B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146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Microsoft Sans Serif" charset="0"/>
          <a:ea typeface="Microsoft Sans Serif" charset="0"/>
          <a:cs typeface="Microsoft Sans Serif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start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If you are not on Slack, you should probably be on Slack.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Don’t leave me hanging.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If your team has 5 members, contact me immediately, you’re going to be dissolved.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If your team has 6 members, good news, message me.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Did you read my e-mail from yesterday? I hope so.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773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Design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UML Class Diagram</a:t>
            </a:r>
          </a:p>
          <a:p>
            <a:r>
              <a:rPr lang="en-US" dirty="0" smtClean="0"/>
              <a:t>More details to be added later.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34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Design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Look and feel / design language </a:t>
            </a:r>
          </a:p>
          <a:p>
            <a:pPr lvl="1"/>
            <a:r>
              <a:rPr lang="en-US" dirty="0" smtClean="0"/>
              <a:t>e.g. flat design, minimal, Material Design, etc.</a:t>
            </a:r>
          </a:p>
          <a:p>
            <a:pPr lvl="1"/>
            <a:r>
              <a:rPr lang="en-US" dirty="0" smtClean="0"/>
              <a:t>You can cite existing software as inspiration</a:t>
            </a:r>
          </a:p>
          <a:p>
            <a:r>
              <a:rPr lang="en-US" dirty="0" smtClean="0"/>
              <a:t>High-level description of intended user interactions</a:t>
            </a:r>
            <a:endParaRPr lang="en-US" dirty="0"/>
          </a:p>
          <a:p>
            <a:pPr lvl="1"/>
            <a:r>
              <a:rPr lang="en-US" dirty="0" smtClean="0"/>
              <a:t>How does the user navigate between screens?</a:t>
            </a:r>
          </a:p>
          <a:p>
            <a:pPr lvl="1"/>
            <a:r>
              <a:rPr lang="en-US" dirty="0" smtClean="0"/>
              <a:t>Summarize the most typical use case / workflow</a:t>
            </a:r>
          </a:p>
          <a:p>
            <a:r>
              <a:rPr lang="en-US" dirty="0" smtClean="0"/>
              <a:t>UI Mockups</a:t>
            </a:r>
          </a:p>
          <a:p>
            <a:pPr lvl="1"/>
            <a:r>
              <a:rPr lang="en-US" dirty="0" smtClean="0"/>
              <a:t>Graphic representing each user interface view</a:t>
            </a:r>
          </a:p>
          <a:p>
            <a:pPr lvl="1"/>
            <a:r>
              <a:rPr lang="en-US" dirty="0" smtClean="0"/>
              <a:t>Use of software recommended</a:t>
            </a:r>
          </a:p>
          <a:p>
            <a:pPr lvl="1"/>
            <a:r>
              <a:rPr lang="en-US" dirty="0" smtClean="0"/>
              <a:t>Make sure all user stories are covered</a:t>
            </a:r>
          </a:p>
        </p:txBody>
      </p:sp>
    </p:spTree>
    <p:extLst>
      <p:ext uri="{BB962C8B-B14F-4D97-AF65-F5344CB8AC3E}">
        <p14:creationId xmlns:p14="http://schemas.microsoft.com/office/powerpoint/2010/main" val="240186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Plan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Your returned project proposals will likely include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Most of the features you originally proposed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Requested, under specified features you need to elaborate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For all features (original and requested) you must include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Title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Description (brief)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Feasibility statement and implementation plan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Statement of dependency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i.e. whether/how other features depend on this 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68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UML Class Diagram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Don’t worry, we’ll review this.</a:t>
            </a:r>
            <a:endParaRPr lang="en-US" dirty="0"/>
          </a:p>
          <a:p>
            <a:r>
              <a:rPr lang="en-US" dirty="0" smtClean="0"/>
              <a:t>Regardless of your project’s framework (Grails, Vanilla Java, Android, Angular, React, </a:t>
            </a:r>
            <a:r>
              <a:rPr lang="en-US" dirty="0" err="1" smtClean="0"/>
              <a:t>etc</a:t>
            </a:r>
            <a:r>
              <a:rPr lang="mr-IN" dirty="0" smtClean="0"/>
              <a:t>…</a:t>
            </a:r>
            <a:r>
              <a:rPr lang="en-US" dirty="0" smtClean="0"/>
              <a:t>) </a:t>
            </a:r>
          </a:p>
          <a:p>
            <a:pPr lvl="1"/>
            <a:r>
              <a:rPr lang="en-US" dirty="0" smtClean="0"/>
              <a:t>State the high level design pattern your project is following</a:t>
            </a:r>
          </a:p>
          <a:p>
            <a:pPr lvl="2"/>
            <a:r>
              <a:rPr lang="en-US" dirty="0" smtClean="0"/>
              <a:t>Don</a:t>
            </a:r>
            <a:r>
              <a:rPr lang="mr-IN" dirty="0" smtClean="0"/>
              <a:t>’</a:t>
            </a:r>
            <a:r>
              <a:rPr lang="en-US" dirty="0" smtClean="0"/>
              <a:t>t worry, we’ll introduce this.</a:t>
            </a:r>
          </a:p>
          <a:p>
            <a:r>
              <a:rPr lang="en-US" dirty="0" smtClean="0"/>
              <a:t>Class names, relationships, instance variables, methods</a:t>
            </a:r>
          </a:p>
          <a:p>
            <a:r>
              <a:rPr lang="en-US" dirty="0" smtClean="0"/>
              <a:t>You can generate UML class diagrams using software</a:t>
            </a:r>
          </a:p>
          <a:p>
            <a:r>
              <a:rPr lang="en-US" dirty="0" smtClean="0"/>
              <a:t>DO NOT INCLUDE USER INTERFACE CLASSES</a:t>
            </a:r>
          </a:p>
          <a:p>
            <a:pPr lvl="1"/>
            <a:r>
              <a:rPr lang="en-US" dirty="0" smtClean="0"/>
              <a:t>But do include any classes that </a:t>
            </a:r>
            <a:r>
              <a:rPr lang="en-US" i="1" dirty="0" smtClean="0"/>
              <a:t>respond </a:t>
            </a:r>
            <a:r>
              <a:rPr lang="en-US" dirty="0" smtClean="0"/>
              <a:t>to your UI</a:t>
            </a:r>
          </a:p>
          <a:p>
            <a:pPr lvl="2"/>
            <a:r>
              <a:rPr lang="en-US" dirty="0" smtClean="0"/>
              <a:t>These are the ‘C’ in MVC</a:t>
            </a:r>
          </a:p>
        </p:txBody>
      </p:sp>
    </p:spTree>
    <p:extLst>
      <p:ext uri="{BB962C8B-B14F-4D97-AF65-F5344CB8AC3E}">
        <p14:creationId xmlns:p14="http://schemas.microsoft.com/office/powerpoint/2010/main" val="479319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" y="0"/>
            <a:ext cx="120909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25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Stories and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Basically, your Project Plan Page implemented using a project management tool.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You can use GitHub for this!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Every user feature should be reflected by a user story including</a:t>
            </a:r>
          </a:p>
          <a:p>
            <a:r>
              <a:rPr lang="en-US" dirty="0"/>
              <a:t>The story itself</a:t>
            </a:r>
          </a:p>
          <a:p>
            <a:r>
              <a:rPr lang="en-US" dirty="0"/>
              <a:t>Any acceptance criteria</a:t>
            </a:r>
          </a:p>
          <a:p>
            <a:r>
              <a:rPr lang="en-US" dirty="0"/>
              <a:t>Assigned team member(s)</a:t>
            </a:r>
          </a:p>
          <a:p>
            <a:r>
              <a:rPr lang="en-US" dirty="0"/>
              <a:t>Associated Milestone with Due Date (if applicable)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4439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518" y="0"/>
            <a:ext cx="86989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00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dirty="0" smtClean="0"/>
          </a:p>
          <a:p>
            <a:pPr marL="0" indent="0" algn="ctr">
              <a:buNone/>
            </a:pPr>
            <a:r>
              <a:rPr lang="en-US" sz="3600" dirty="0" smtClean="0"/>
              <a:t>For more details, find the Stage 1 description on the course website!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99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Primer on MVC and Grails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Today: Motivation</a:t>
            </a:r>
          </a:p>
          <a:p>
            <a:pPr marL="0" indent="0">
              <a:buNone/>
            </a:pPr>
            <a:r>
              <a:rPr lang="en-US" dirty="0" smtClean="0"/>
              <a:t>Friday: More on MVC, Grails*, UML</a:t>
            </a:r>
            <a:r>
              <a:rPr lang="en-US" smtClean="0"/>
              <a:t>, etc.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209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design pattern?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422" y="0"/>
            <a:ext cx="94511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282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start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will start reviewing your proposals tomorrow.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If it’s good-to-go, we’ll be in touch shortly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If “</a:t>
            </a:r>
            <a:r>
              <a:rPr lang="en-US" i="1" dirty="0" smtClean="0"/>
              <a:t>it’s complicated”, </a:t>
            </a:r>
            <a:r>
              <a:rPr lang="en-US" dirty="0" smtClean="0"/>
              <a:t>you will be assigned your project next week</a:t>
            </a:r>
            <a:endParaRPr lang="en-US" i="1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Don’t ever hesitate to contact me or your TA.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I’ll lurk your Slacks during weekdays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 like Slack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 like it when you mention me on Slack.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Did I mention that I like Slack?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After your initial meeting, though, use your TAs as much as possible </a:t>
            </a:r>
            <a:r>
              <a:rPr lang="mr-IN" dirty="0" smtClean="0"/>
              <a:t>–</a:t>
            </a:r>
            <a:r>
              <a:rPr lang="en-US" dirty="0" smtClean="0"/>
              <a:t> they will be monitoring your progress more closely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79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design pattern?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mr-IN" dirty="0" smtClean="0"/>
              <a:t>…</a:t>
            </a:r>
            <a:r>
              <a:rPr lang="en-US" dirty="0" smtClean="0"/>
              <a:t>not that.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Design patterns are abstract code organization solutions.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They help with: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Maintainability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Code Reuse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Separation of Concerns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Security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Resource Management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Communication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8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are we learning this?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Design patterns are ubiquitous in OO-programming.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MUCH more on this next year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In this course, we will build on the concepts of class hierarchies and modularity to write thoughtfully organized code.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At the highest level, we will consider the MVC design pattern.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MVC framework skills are in (very) high demand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Even if your project is in plain Java, you will benefit from a basic knowledge of MVC.</a:t>
            </a:r>
          </a:p>
        </p:txBody>
      </p:sp>
    </p:spTree>
    <p:extLst>
      <p:ext uri="{BB962C8B-B14F-4D97-AF65-F5344CB8AC3E}">
        <p14:creationId xmlns:p14="http://schemas.microsoft.com/office/powerpoint/2010/main" val="192614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MVC?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MVC = Model View Controller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495" y="2323475"/>
            <a:ext cx="4122295" cy="45345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78216" y="6490147"/>
            <a:ext cx="7362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/wiki/Model%E2%80%93view%E2%80%93controller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70118" y="1690688"/>
            <a:ext cx="478368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Microsoft Sans Serif" charset="0"/>
                <a:ea typeface="Microsoft Sans Serif" charset="0"/>
                <a:cs typeface="Microsoft Sans Serif" charset="0"/>
              </a:rPr>
              <a:t>Definitions and explanations </a:t>
            </a:r>
          </a:p>
          <a:p>
            <a:r>
              <a:rPr lang="en-US" sz="2800" dirty="0" smtClean="0">
                <a:latin typeface="Microsoft Sans Serif" charset="0"/>
                <a:ea typeface="Microsoft Sans Serif" charset="0"/>
                <a:cs typeface="Microsoft Sans Serif" charset="0"/>
              </a:rPr>
              <a:t>of MVC are inconsistent.</a:t>
            </a:r>
          </a:p>
          <a:p>
            <a:endParaRPr lang="en-US" sz="2800" dirty="0">
              <a:latin typeface="Microsoft Sans Serif" charset="0"/>
              <a:ea typeface="Microsoft Sans Serif" charset="0"/>
              <a:cs typeface="Microsoft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49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Represents your data, logic, and rules.</a:t>
            </a:r>
          </a:p>
          <a:p>
            <a:r>
              <a:rPr lang="en-US" dirty="0" smtClean="0"/>
              <a:t>Domain Classes</a:t>
            </a:r>
            <a:endParaRPr lang="en-US" dirty="0" smtClean="0"/>
          </a:p>
          <a:p>
            <a:r>
              <a:rPr lang="en-US" dirty="0" smtClean="0"/>
              <a:t>Interpretation/Presentation of Database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The model consists of a set of classes to represent all persistent entities in your program.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47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visual interpretation of information at the model level.</a:t>
            </a:r>
          </a:p>
          <a:p>
            <a:r>
              <a:rPr lang="en-US" dirty="0" smtClean="0"/>
              <a:t>Multiple views can be defined for one data item.</a:t>
            </a:r>
          </a:p>
          <a:p>
            <a:r>
              <a:rPr lang="en-US" dirty="0" smtClean="0"/>
              <a:t>Changes to a data item in the model level should be reflected by any view that is bound to it.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In your project, views will correspond to user interface screens/components and may be written in Java, HTML, </a:t>
            </a:r>
            <a:r>
              <a:rPr lang="en-US" dirty="0" err="1" smtClean="0"/>
              <a:t>Javascript</a:t>
            </a:r>
            <a:r>
              <a:rPr lang="en-US" dirty="0" smtClean="0"/>
              <a:t>*, or </a:t>
            </a:r>
            <a:r>
              <a:rPr lang="en-US" i="1" dirty="0" smtClean="0"/>
              <a:t>other</a:t>
            </a:r>
            <a:r>
              <a:rPr lang="en-US" dirty="0" smtClean="0"/>
              <a:t> depending on your framework.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990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Responds to user interactions or other sources of input.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Actions that change the state of the program or data should not be coded into views.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Remember, a view should be an </a:t>
            </a:r>
            <a:r>
              <a:rPr lang="en-US" i="1" dirty="0" smtClean="0"/>
              <a:t>interpretation </a:t>
            </a:r>
            <a:r>
              <a:rPr lang="en-US" dirty="0" smtClean="0"/>
              <a:t>of your data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Instead, controller classes respond to input (e.g. filling out a form, clicking a button, writing a comment, navigating, etc.)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Updates the model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Issues commands to views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79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and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Regardless of your project</a:t>
            </a:r>
          </a:p>
          <a:p>
            <a:r>
              <a:rPr lang="en-US" dirty="0" smtClean="0"/>
              <a:t>Design your project classes with MVC in mind.</a:t>
            </a:r>
          </a:p>
          <a:p>
            <a:r>
              <a:rPr lang="en-US" dirty="0" smtClean="0"/>
              <a:t>Use the design pattern to help you decide what functionality belongs in what class.</a:t>
            </a:r>
          </a:p>
          <a:p>
            <a:r>
              <a:rPr lang="en-US" dirty="0" smtClean="0"/>
              <a:t>Be prepared to state how your design relates to the 3 components of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16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MVC and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If you decide to use Grails or other managed framework (mobile, etc.)</a:t>
            </a:r>
          </a:p>
          <a:p>
            <a:r>
              <a:rPr lang="en-US" dirty="0" smtClean="0"/>
              <a:t>In many cases MVC adherence is enforced</a:t>
            </a:r>
          </a:p>
          <a:p>
            <a:r>
              <a:rPr lang="en-US" dirty="0" smtClean="0"/>
              <a:t>Trying to fight against MVC will result in broken or hard-to-read code</a:t>
            </a:r>
          </a:p>
          <a:p>
            <a:r>
              <a:rPr lang="en-US" dirty="0" smtClean="0"/>
              <a:t>Always ask yourselves:</a:t>
            </a:r>
          </a:p>
          <a:p>
            <a:pPr lvl="1"/>
            <a:r>
              <a:rPr lang="en-US" dirty="0" smtClean="0"/>
              <a:t>Is our user interface doing too much?</a:t>
            </a:r>
          </a:p>
          <a:p>
            <a:pPr lvl="1"/>
            <a:r>
              <a:rPr lang="en-US" dirty="0" smtClean="0"/>
              <a:t>Have we designed our program so that it will be easy to implement a new user interface component without rewriting backend code?</a:t>
            </a:r>
          </a:p>
          <a:p>
            <a:pPr lvl="1"/>
            <a:r>
              <a:rPr lang="en-US" dirty="0" smtClean="0"/>
              <a:t>Are data access and manipulation managed by specific classes?</a:t>
            </a:r>
          </a:p>
        </p:txBody>
      </p:sp>
    </p:spTree>
    <p:extLst>
      <p:ext uri="{BB962C8B-B14F-4D97-AF65-F5344CB8AC3E}">
        <p14:creationId xmlns:p14="http://schemas.microsoft.com/office/powerpoint/2010/main" val="101357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start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Next ~3 weeks</a:t>
            </a:r>
            <a:r>
              <a:rPr lang="en-US" dirty="0"/>
              <a:t> </a:t>
            </a:r>
            <a:r>
              <a:rPr lang="en-US" dirty="0" smtClean="0"/>
              <a:t>is design stage.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means we need to cover: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Design Patterns (MVC and related)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UML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Getting Started with Grails (including a tutorial)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After that: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err="1" smtClean="0"/>
              <a:t>Git</a:t>
            </a:r>
            <a:r>
              <a:rPr lang="en-US" dirty="0"/>
              <a:t> </a:t>
            </a:r>
            <a:r>
              <a:rPr lang="en-US" dirty="0" smtClean="0"/>
              <a:t>and GitHub (definitely a tutorial)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User Interfaces (including, probably, a couple of tutorials)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Other curriculum material we need to do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Development methodologies, project management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i.e. the ultimate big business buzzword extravaganza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17111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Stage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571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Project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i="1" dirty="0"/>
              <a:t>Due Friday February 10th at </a:t>
            </a:r>
            <a:r>
              <a:rPr lang="en-US" b="1" i="1" dirty="0" smtClean="0"/>
              <a:t>Midnight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Stage 1 is the culmination of your project’s design.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422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Team Website</a:t>
            </a:r>
          </a:p>
          <a:p>
            <a:r>
              <a:rPr lang="en-US" dirty="0" smtClean="0"/>
              <a:t>UML Class Diagram</a:t>
            </a:r>
          </a:p>
          <a:p>
            <a:r>
              <a:rPr lang="en-US" dirty="0" smtClean="0"/>
              <a:t>User Stories and Tasks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51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Website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  <a:p>
            <a:r>
              <a:rPr lang="en-US" dirty="0"/>
              <a:t>Team Roster Page</a:t>
            </a:r>
          </a:p>
          <a:p>
            <a:r>
              <a:rPr lang="en-US" dirty="0"/>
              <a:t>Software Design Page</a:t>
            </a:r>
          </a:p>
          <a:p>
            <a:r>
              <a:rPr lang="en-US" dirty="0"/>
              <a:t>UI Design Page</a:t>
            </a:r>
          </a:p>
          <a:p>
            <a:r>
              <a:rPr lang="en-US" dirty="0"/>
              <a:t>Project Plan </a:t>
            </a:r>
            <a:r>
              <a:rPr lang="en-US" dirty="0" smtClean="0"/>
              <a:t>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7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Team name and number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Brief description of your project</a:t>
            </a:r>
          </a:p>
        </p:txBody>
      </p:sp>
    </p:spTree>
    <p:extLst>
      <p:ext uri="{BB962C8B-B14F-4D97-AF65-F5344CB8AC3E}">
        <p14:creationId xmlns:p14="http://schemas.microsoft.com/office/powerpoint/2010/main" val="168920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Roster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 of team members</a:t>
            </a:r>
          </a:p>
          <a:p>
            <a:r>
              <a:rPr lang="en-US" dirty="0" smtClean="0"/>
              <a:t>Each member’s skills/background/hobbies/philosophy/whatever</a:t>
            </a:r>
          </a:p>
          <a:p>
            <a:r>
              <a:rPr lang="en-US" dirty="0" smtClean="0"/>
              <a:t>Primary role on team</a:t>
            </a:r>
          </a:p>
          <a:p>
            <a:pPr lvl="1"/>
            <a:r>
              <a:rPr lang="en-US" dirty="0"/>
              <a:t>e.g. Code Champion, Repo Hero, Database Ace, Team Overseer, UX Guru, etc.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2548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1120</Words>
  <Application>Microsoft Macintosh PowerPoint</Application>
  <PresentationFormat>Widescreen</PresentationFormat>
  <Paragraphs>167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Mangal</vt:lpstr>
      <vt:lpstr>Microsoft Sans Serif</vt:lpstr>
      <vt:lpstr>Office Theme</vt:lpstr>
      <vt:lpstr>Before we start…</vt:lpstr>
      <vt:lpstr>Before we start…</vt:lpstr>
      <vt:lpstr>Before we start…</vt:lpstr>
      <vt:lpstr>Stage 1</vt:lpstr>
      <vt:lpstr>Software Project Design</vt:lpstr>
      <vt:lpstr>Components</vt:lpstr>
      <vt:lpstr>Team Website</vt:lpstr>
      <vt:lpstr>Home Page</vt:lpstr>
      <vt:lpstr>Team Roster Page</vt:lpstr>
      <vt:lpstr>Software Design Page</vt:lpstr>
      <vt:lpstr>UI Design Page</vt:lpstr>
      <vt:lpstr>Project Plan Page</vt:lpstr>
      <vt:lpstr>UML Class Diagram</vt:lpstr>
      <vt:lpstr>PowerPoint Presentation</vt:lpstr>
      <vt:lpstr>User Stories and Tasks</vt:lpstr>
      <vt:lpstr>PowerPoint Presentation</vt:lpstr>
      <vt:lpstr>PowerPoint Presentation</vt:lpstr>
      <vt:lpstr>Primer on MVC and Grails</vt:lpstr>
      <vt:lpstr>What is a design pattern?</vt:lpstr>
      <vt:lpstr>What is a design pattern?</vt:lpstr>
      <vt:lpstr>Why are we learning this?</vt:lpstr>
      <vt:lpstr>What is MVC?</vt:lpstr>
      <vt:lpstr>Model</vt:lpstr>
      <vt:lpstr>View</vt:lpstr>
      <vt:lpstr>Controller</vt:lpstr>
      <vt:lpstr>MVC and You</vt:lpstr>
      <vt:lpstr>MVC and You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1</dc:title>
  <dc:creator>Ethan Jackson</dc:creator>
  <cp:lastModifiedBy>Ethan Jackson</cp:lastModifiedBy>
  <cp:revision>20</cp:revision>
  <dcterms:created xsi:type="dcterms:W3CDTF">2017-01-18T00:44:28Z</dcterms:created>
  <dcterms:modified xsi:type="dcterms:W3CDTF">2017-03-21T15:26:29Z</dcterms:modified>
</cp:coreProperties>
</file>

<file path=docProps/thumbnail.jpeg>
</file>